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61" r:id="rId7"/>
    <p:sldId id="263" r:id="rId8"/>
    <p:sldId id="264" r:id="rId9"/>
    <p:sldId id="266" r:id="rId10"/>
    <p:sldId id="267" r:id="rId11"/>
    <p:sldId id="265" r:id="rId12"/>
    <p:sldId id="25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23.01.2018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642918"/>
            <a:ext cx="7772400" cy="1470025"/>
          </a:xfrm>
        </p:spPr>
        <p:txBody>
          <a:bodyPr/>
          <a:lstStyle/>
          <a:p>
            <a:r>
              <a:rPr lang="ru-RU" dirty="0" err="1" smtClean="0"/>
              <a:t>Степногорск</a:t>
            </a:r>
            <a:r>
              <a:rPr lang="ru-RU" dirty="0" smtClean="0"/>
              <a:t> </a:t>
            </a:r>
            <a:r>
              <a:rPr lang="ru-RU" dirty="0" err="1" smtClean="0"/>
              <a:t>қаласы</a:t>
            </a:r>
            <a:r>
              <a:rPr lang="ru-RU" dirty="0" smtClean="0"/>
              <a:t/>
            </a:r>
            <a:br>
              <a:rPr lang="ru-RU" dirty="0" smtClean="0"/>
            </a:br>
            <a:r>
              <a:rPr lang="ru-RU" dirty="0" smtClean="0"/>
              <a:t>Бест</a:t>
            </a:r>
            <a:r>
              <a:rPr lang="kk-KZ" dirty="0" smtClean="0"/>
              <a:t>өбе кенті </a:t>
            </a:r>
            <a:r>
              <a:rPr lang="ru-RU" dirty="0" smtClean="0"/>
              <a:t>№1 орта </a:t>
            </a:r>
            <a:r>
              <a:rPr lang="ru-RU" dirty="0" err="1" smtClean="0"/>
              <a:t>мектеб</a:t>
            </a:r>
            <a:r>
              <a:rPr lang="kk-KZ" dirty="0" smtClean="0"/>
              <a:t>і</a:t>
            </a:r>
            <a:endParaRPr lang="ru-RU" dirty="0"/>
          </a:p>
        </p:txBody>
      </p:sp>
      <p:sp>
        <p:nvSpPr>
          <p:cNvPr id="3" name="Подзаголовок 2"/>
          <p:cNvSpPr>
            <a:spLocks noGrp="1"/>
          </p:cNvSpPr>
          <p:nvPr>
            <p:ph type="subTitle" idx="1"/>
          </p:nvPr>
        </p:nvSpPr>
        <p:spPr>
          <a:xfrm>
            <a:off x="1000100" y="2285992"/>
            <a:ext cx="7358114" cy="3786214"/>
          </a:xfrm>
        </p:spPr>
        <p:txBody>
          <a:bodyPr/>
          <a:lstStyle/>
          <a:p>
            <a:endParaRPr lang="kk-KZ" dirty="0" smtClean="0"/>
          </a:p>
          <a:p>
            <a:r>
              <a:rPr lang="kk-KZ" dirty="0" smtClean="0">
                <a:solidFill>
                  <a:schemeClr val="tx1"/>
                </a:solidFill>
              </a:rPr>
              <a:t>Жоба тақырыбы:</a:t>
            </a:r>
          </a:p>
          <a:p>
            <a:r>
              <a:rPr lang="kk-KZ" dirty="0" smtClean="0">
                <a:solidFill>
                  <a:schemeClr val="tx1"/>
                </a:solidFill>
              </a:rPr>
              <a:t>“</a:t>
            </a:r>
            <a:r>
              <a:rPr lang="kk-KZ" dirty="0" smtClean="0">
                <a:solidFill>
                  <a:schemeClr val="tx1"/>
                </a:solidFill>
              </a:rPr>
              <a:t>Сыбайлас жемқорлыққа тосқауыл</a:t>
            </a:r>
            <a:r>
              <a:rPr lang="kk-KZ" dirty="0" smtClean="0"/>
              <a:t>”</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Қорытынды</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Жоба жасаушылар</a:t>
            </a:r>
            <a:endParaRPr lang="ru-RU" dirty="0"/>
          </a:p>
        </p:txBody>
      </p:sp>
      <p:sp>
        <p:nvSpPr>
          <p:cNvPr id="3" name="Содержимое 2"/>
          <p:cNvSpPr>
            <a:spLocks noGrp="1"/>
          </p:cNvSpPr>
          <p:nvPr>
            <p:ph idx="1"/>
          </p:nvPr>
        </p:nvSpPr>
        <p:spPr/>
        <p:txBody>
          <a:bodyPr/>
          <a:lstStyle/>
          <a:p>
            <a:r>
              <a:rPr lang="kk-KZ" dirty="0" smtClean="0"/>
              <a:t>Жетекшісі: Ж.А.Абуова</a:t>
            </a:r>
          </a:p>
          <a:p>
            <a:pPr>
              <a:buNone/>
            </a:pPr>
            <a:r>
              <a:rPr lang="kk-KZ" dirty="0" smtClean="0"/>
              <a:t>Мүшелері: </a:t>
            </a:r>
            <a:r>
              <a:rPr lang="ru-RU" dirty="0" smtClean="0"/>
              <a:t>9 «Ә» </a:t>
            </a:r>
            <a:r>
              <a:rPr lang="ru-RU" dirty="0" err="1" smtClean="0"/>
              <a:t>сынып</a:t>
            </a:r>
            <a:endParaRPr lang="ru-RU" dirty="0" smtClean="0"/>
          </a:p>
          <a:p>
            <a:pPr>
              <a:buNone/>
            </a:pPr>
            <a:r>
              <a:rPr lang="ru-RU" dirty="0" smtClean="0"/>
              <a:t>                     9 «А» </a:t>
            </a:r>
            <a:r>
              <a:rPr lang="ru-RU" dirty="0" err="1" smtClean="0"/>
              <a:t>сынып</a:t>
            </a:r>
            <a:r>
              <a:rPr lang="ru-RU" dirty="0" smtClean="0"/>
              <a:t> </a:t>
            </a:r>
          </a:p>
          <a:p>
            <a:pPr>
              <a:buNone/>
            </a:pPr>
            <a:r>
              <a:rPr lang="ru-RU" dirty="0" smtClean="0"/>
              <a:t>                     10 </a:t>
            </a:r>
            <a:r>
              <a:rPr lang="ru-RU" dirty="0" err="1" smtClean="0"/>
              <a:t>сынып</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kk-KZ" sz="3200" dirty="0" smtClean="0"/>
              <a:t>Елбасы айтқандай:    </a:t>
            </a:r>
            <a:endParaRPr lang="ru-RU" sz="3200" dirty="0"/>
          </a:p>
        </p:txBody>
      </p:sp>
      <p:sp>
        <p:nvSpPr>
          <p:cNvPr id="3" name="Содержимое 2"/>
          <p:cNvSpPr>
            <a:spLocks noGrp="1"/>
          </p:cNvSpPr>
          <p:nvPr>
            <p:ph idx="1"/>
          </p:nvPr>
        </p:nvSpPr>
        <p:spPr/>
        <p:txBody>
          <a:bodyPr>
            <a:normAutofit lnSpcReduction="10000"/>
          </a:bodyPr>
          <a:lstStyle/>
          <a:p>
            <a:endParaRPr lang="kk-KZ" dirty="0" smtClean="0"/>
          </a:p>
          <a:p>
            <a:r>
              <a:rPr lang="kk-KZ" dirty="0" smtClean="0"/>
              <a:t>“Жемқорлық </a:t>
            </a:r>
            <a:r>
              <a:rPr lang="ru-RU" dirty="0" smtClean="0"/>
              <a:t>–</a:t>
            </a:r>
            <a:r>
              <a:rPr lang="kk-KZ" dirty="0" smtClean="0"/>
              <a:t>мемлекеттің, қоғамның дамуына тежеу болатын, болашағына кесірін тигізетін індет. Сыбайлас жемқорлықпен күрес қылмыскерлерді жазалау жөніндегі табанды шаралар ғана емес. Бұл </a:t>
            </a:r>
            <a:r>
              <a:rPr lang="ru-RU" dirty="0" smtClean="0"/>
              <a:t>–</a:t>
            </a:r>
            <a:r>
              <a:rPr lang="kk-KZ" dirty="0" smtClean="0"/>
              <a:t>мемлекет пен қоғамның күнделікті жұмысының біртұтас кешені” екендігі анық</a:t>
            </a:r>
            <a:endParaRPr lang="ru-RU" dirty="0"/>
          </a:p>
        </p:txBody>
      </p:sp>
      <p:pic>
        <p:nvPicPr>
          <p:cNvPr id="1026" name="Picture 2" descr="C:\Users\Администратор\Desktop\nazarbaev_2_jpg_1272446606.jpg"/>
          <p:cNvPicPr>
            <a:picLocks noChangeAspect="1" noChangeArrowheads="1"/>
          </p:cNvPicPr>
          <p:nvPr/>
        </p:nvPicPr>
        <p:blipFill>
          <a:blip r:embed="rId2"/>
          <a:srcRect/>
          <a:stretch>
            <a:fillRect/>
          </a:stretch>
        </p:blipFill>
        <p:spPr bwMode="auto">
          <a:xfrm>
            <a:off x="500034" y="285728"/>
            <a:ext cx="4214842" cy="17859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Мазмұны</a:t>
            </a:r>
            <a:endParaRPr lang="ru-RU" dirty="0"/>
          </a:p>
        </p:txBody>
      </p:sp>
      <p:sp>
        <p:nvSpPr>
          <p:cNvPr id="3" name="Содержимое 2"/>
          <p:cNvSpPr>
            <a:spLocks noGrp="1"/>
          </p:cNvSpPr>
          <p:nvPr>
            <p:ph idx="1"/>
          </p:nvPr>
        </p:nvSpPr>
        <p:spPr/>
        <p:txBody>
          <a:bodyPr/>
          <a:lstStyle/>
          <a:p>
            <a:r>
              <a:rPr lang="kk-KZ" dirty="0" smtClean="0"/>
              <a:t>І. Кіріспе.</a:t>
            </a:r>
          </a:p>
          <a:p>
            <a:r>
              <a:rPr lang="kk-KZ" dirty="0" smtClean="0"/>
              <a:t>Негізгі бөлім. </a:t>
            </a:r>
          </a:p>
          <a:p>
            <a:pPr>
              <a:buFont typeface="Wingdings" pitchFamily="2" charset="2"/>
              <a:buChar char="v"/>
            </a:pPr>
            <a:r>
              <a:rPr lang="kk-KZ" dirty="0" smtClean="0"/>
              <a:t> “Сыбайлас жемқорлық </a:t>
            </a:r>
            <a:r>
              <a:rPr lang="ru-RU" dirty="0" smtClean="0"/>
              <a:t>–</a:t>
            </a:r>
            <a:r>
              <a:rPr lang="kk-KZ" dirty="0" smtClean="0"/>
              <a:t>қоғам дерті”</a:t>
            </a:r>
          </a:p>
          <a:p>
            <a:pPr>
              <a:buFont typeface="Wingdings" pitchFamily="2" charset="2"/>
              <a:buChar char="v"/>
            </a:pPr>
            <a:r>
              <a:rPr lang="kk-KZ" dirty="0" smtClean="0"/>
              <a:t>Қазақстандағы жемқорлық.</a:t>
            </a:r>
          </a:p>
          <a:p>
            <a:pPr>
              <a:buNone/>
            </a:pPr>
            <a:r>
              <a:rPr lang="kk-KZ" dirty="0" smtClean="0"/>
              <a:t>ІІІ. Қорытынды.</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
            </a:r>
            <a:br>
              <a:rPr lang="kk-KZ" dirty="0" smtClean="0"/>
            </a:br>
            <a:r>
              <a:rPr lang="kk-KZ" dirty="0" smtClean="0"/>
              <a:t/>
            </a:r>
            <a:br>
              <a:rPr lang="kk-KZ" dirty="0" smtClean="0"/>
            </a:br>
            <a:r>
              <a:rPr lang="kk-KZ" dirty="0" smtClean="0"/>
              <a:t>Мақсаты:</a:t>
            </a:r>
            <a:br>
              <a:rPr lang="kk-KZ" dirty="0" smtClean="0"/>
            </a:br>
            <a:r>
              <a:rPr lang="kk-KZ" dirty="0" smtClean="0"/>
              <a:t/>
            </a:r>
            <a:br>
              <a:rPr lang="kk-KZ" dirty="0" smtClean="0"/>
            </a:br>
            <a:endParaRPr lang="ru-RU" dirty="0"/>
          </a:p>
        </p:txBody>
      </p:sp>
      <p:sp>
        <p:nvSpPr>
          <p:cNvPr id="3" name="Содержимое 2"/>
          <p:cNvSpPr>
            <a:spLocks noGrp="1"/>
          </p:cNvSpPr>
          <p:nvPr>
            <p:ph idx="1"/>
          </p:nvPr>
        </p:nvSpPr>
        <p:spPr/>
        <p:txBody>
          <a:bodyPr/>
          <a:lstStyle/>
          <a:p>
            <a:r>
              <a:rPr lang="kk-KZ" dirty="0" smtClean="0"/>
              <a:t>Азаматтардың заңды мүдделері мен еркіндіктерін, құқықтарын сыбайлас жемқорлықтан қорғауды қамтамасыз ету;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Міндеттері:</a:t>
            </a:r>
            <a:endParaRPr lang="ru-RU" dirty="0"/>
          </a:p>
        </p:txBody>
      </p:sp>
      <p:sp>
        <p:nvSpPr>
          <p:cNvPr id="3" name="Содержимое 2"/>
          <p:cNvSpPr>
            <a:spLocks noGrp="1"/>
          </p:cNvSpPr>
          <p:nvPr>
            <p:ph idx="1"/>
          </p:nvPr>
        </p:nvSpPr>
        <p:spPr/>
        <p:txBody>
          <a:bodyPr>
            <a:normAutofit lnSpcReduction="10000"/>
          </a:bodyPr>
          <a:lstStyle/>
          <a:p>
            <a:r>
              <a:rPr lang="kk-KZ" dirty="0" smtClean="0"/>
              <a:t>Сыбайлас жемқолыққа байланысты құқық бұзушылықтың алдын алу, анықтау және жол бермеу жөніндегі нормативтік</a:t>
            </a:r>
            <a:r>
              <a:rPr lang="ru-RU" dirty="0" smtClean="0"/>
              <a:t>-</a:t>
            </a:r>
            <a:r>
              <a:rPr lang="kk-KZ" dirty="0" smtClean="0"/>
              <a:t>құқықтық базаны жетілдіру ;</a:t>
            </a:r>
          </a:p>
          <a:p>
            <a:r>
              <a:rPr lang="kk-KZ" dirty="0" smtClean="0"/>
              <a:t>Сыбайлас жемқорлыққа қарсы іс</a:t>
            </a:r>
            <a:r>
              <a:rPr lang="ru-RU" dirty="0" smtClean="0"/>
              <a:t>-</a:t>
            </a:r>
            <a:r>
              <a:rPr lang="kk-KZ" dirty="0" smtClean="0"/>
              <a:t>әрекеттердің формаларын, әдістері мен құралдарын оңтайландыру;</a:t>
            </a:r>
          </a:p>
          <a:p>
            <a:r>
              <a:rPr lang="kk-KZ" dirty="0" smtClean="0"/>
              <a:t>Азаматтық құқық құрылымдарымен өзара әрекет жасау;</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Жобаның өзектілігі:</a:t>
            </a:r>
            <a:endParaRPr lang="ru-RU" dirty="0"/>
          </a:p>
        </p:txBody>
      </p:sp>
      <p:sp>
        <p:nvSpPr>
          <p:cNvPr id="3" name="Содержимое 2"/>
          <p:cNvSpPr>
            <a:spLocks noGrp="1"/>
          </p:cNvSpPr>
          <p:nvPr>
            <p:ph idx="1"/>
          </p:nvPr>
        </p:nvSpPr>
        <p:spPr/>
        <p:txBody>
          <a:bodyPr>
            <a:normAutofit fontScale="92500" lnSpcReduction="10000"/>
          </a:bodyPr>
          <a:lstStyle/>
          <a:p>
            <a:r>
              <a:rPr lang="kk-KZ" dirty="0" smtClean="0"/>
              <a:t>Қоғам ішінде сыбайлас жемқорлық, олармен күрес, алдын</a:t>
            </a:r>
            <a:r>
              <a:rPr lang="ru-RU" dirty="0" smtClean="0"/>
              <a:t>-</a:t>
            </a:r>
            <a:r>
              <a:rPr lang="kk-KZ" dirty="0" smtClean="0"/>
              <a:t>алу мәселесі тек қана құқық қорғау органдарының ғана міндеті дейтін сана қалыптаспауы керек. Әрине, сыбайлас жемқорлықты абсолютті мінсіз түрде түбегейлі шешіп тастау мүмкін емес. Жемқорлық деңгейін жоқ дегенде мемлекет қауіпсіздігіне қатер төндірмейтіндей дәрежеге дейін төмендету барлығымыздың міндетіміз болып табылады.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Кіріспе</a:t>
            </a:r>
            <a:endParaRPr lang="ru-RU" dirty="0"/>
          </a:p>
        </p:txBody>
      </p:sp>
      <p:sp>
        <p:nvSpPr>
          <p:cNvPr id="3" name="Содержимое 2"/>
          <p:cNvSpPr>
            <a:spLocks noGrp="1"/>
          </p:cNvSpPr>
          <p:nvPr>
            <p:ph idx="1"/>
          </p:nvPr>
        </p:nvSpPr>
        <p:spPr/>
        <p:txBody>
          <a:bodyPr>
            <a:normAutofit/>
          </a:bodyPr>
          <a:lstStyle/>
          <a:p>
            <a:pPr>
              <a:buNone/>
            </a:pPr>
            <a:r>
              <a:rPr lang="kk-KZ" sz="2400" dirty="0" smtClean="0"/>
              <a:t>Жемқорлық</a:t>
            </a:r>
            <a:r>
              <a:rPr lang="ru-RU" sz="2400" dirty="0" smtClean="0"/>
              <a:t>-</a:t>
            </a:r>
            <a:r>
              <a:rPr lang="kk-KZ" sz="2400" dirty="0" smtClean="0"/>
              <a:t>мемлекеттік басқару құрылымдарындағы лауазымды қызметкерлердің өздеріне тапсырылған қызмет мүмкіндіктерін жеке бастарының пайдасы мен мүддесіне үшін пайдалану мақсатында жасаған қоғамға қауіпті қылмыстық іс</a:t>
            </a:r>
            <a:r>
              <a:rPr lang="ru-RU" sz="2400" dirty="0" smtClean="0"/>
              <a:t>-</a:t>
            </a:r>
            <a:r>
              <a:rPr lang="kk-KZ" sz="2400" dirty="0" smtClean="0"/>
              <a:t>әрекеттері.</a:t>
            </a:r>
          </a:p>
          <a:p>
            <a:pPr>
              <a:buNone/>
            </a:pPr>
            <a:r>
              <a:rPr lang="kk-KZ" sz="2400" dirty="0" smtClean="0"/>
              <a:t>Жемқорлық жасалу түрлеріне қарап </a:t>
            </a:r>
            <a:r>
              <a:rPr lang="ru-RU" sz="2400" dirty="0" smtClean="0"/>
              <a:t>2- </a:t>
            </a:r>
            <a:r>
              <a:rPr lang="ru-RU" sz="2400" dirty="0" err="1" smtClean="0"/>
              <a:t>ге</a:t>
            </a:r>
            <a:r>
              <a:rPr lang="ru-RU" sz="2400" dirty="0" smtClean="0"/>
              <a:t> </a:t>
            </a:r>
            <a:r>
              <a:rPr lang="ru-RU" sz="2400" dirty="0" err="1" smtClean="0"/>
              <a:t>бөлінеді</a:t>
            </a:r>
            <a:r>
              <a:rPr lang="ru-RU" sz="2400" dirty="0" smtClean="0"/>
              <a:t>:</a:t>
            </a:r>
          </a:p>
          <a:p>
            <a:pPr>
              <a:buFont typeface="Wingdings" pitchFamily="2" charset="2"/>
              <a:buChar char="v"/>
            </a:pPr>
            <a:r>
              <a:rPr lang="kk-KZ" sz="2400" dirty="0" smtClean="0"/>
              <a:t>Жекелеген лауазымды қызметкерлер жасаған қылмыстық іс</a:t>
            </a:r>
            <a:r>
              <a:rPr lang="ru-RU" sz="2400" dirty="0" smtClean="0"/>
              <a:t>-</a:t>
            </a:r>
            <a:r>
              <a:rPr lang="kk-KZ" sz="2400" dirty="0" smtClean="0"/>
              <a:t>әрекет;</a:t>
            </a:r>
          </a:p>
          <a:p>
            <a:pPr>
              <a:buFont typeface="Wingdings" pitchFamily="2" charset="2"/>
              <a:buChar char="v"/>
            </a:pPr>
            <a:r>
              <a:rPr lang="kk-KZ" sz="2400" dirty="0" smtClean="0"/>
              <a:t>Бірнеше лауазымды қызметкерлер бірігіп жасаған қылмыстық іс</a:t>
            </a:r>
            <a:r>
              <a:rPr lang="ru-RU" sz="2400" dirty="0" smtClean="0"/>
              <a:t>-</a:t>
            </a:r>
            <a:r>
              <a:rPr lang="kk-KZ" sz="2400" dirty="0" smtClean="0"/>
              <a:t>әрекет;</a:t>
            </a: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261</Words>
  <PresentationFormat>Экран (4:3)</PresentationFormat>
  <Paragraphs>32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Степногорск қаласы Бестөбе кенті №1 орта мектебі</vt:lpstr>
      <vt:lpstr>Жоба жасаушылар</vt:lpstr>
      <vt:lpstr>Елбасы айтқандай:    </vt:lpstr>
      <vt:lpstr>Мазмұны</vt:lpstr>
      <vt:lpstr>  Мақсаты:  </vt:lpstr>
      <vt:lpstr>Міндеттері:</vt:lpstr>
      <vt:lpstr>Жобаның өзектілігі:</vt:lpstr>
      <vt:lpstr>Кіріспе</vt:lpstr>
      <vt:lpstr>Слайд 9</vt:lpstr>
      <vt:lpstr>Слайд 10</vt:lpstr>
      <vt:lpstr>Слайд 11</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Степногорск қаласы Бестөбе кенті №1 орта мектебі</dc:title>
  <dc:creator>Администратор</dc:creator>
  <cp:lastModifiedBy>Администратор</cp:lastModifiedBy>
  <cp:revision>11</cp:revision>
  <dcterms:created xsi:type="dcterms:W3CDTF">2018-01-23T04:25:07Z</dcterms:created>
  <dcterms:modified xsi:type="dcterms:W3CDTF">2018-01-23T06:47:14Z</dcterms:modified>
</cp:coreProperties>
</file>